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7" r:id="rId4"/>
    <p:sldId id="260" r:id="rId5"/>
    <p:sldId id="259" r:id="rId6"/>
    <p:sldId id="262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59701" y="2852936"/>
            <a:ext cx="848720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Кубанское подворье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10881" y="3861048"/>
            <a:ext cx="58864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dirty="0"/>
              <a:t>«В жизни надо иметь свое служение – служение какому-то делу. Пусть дело это будет маленьким, оно станет большим, если будешь ему верен.»</a:t>
            </a:r>
            <a:endParaRPr lang="ru-RU" sz="2800" dirty="0"/>
          </a:p>
          <a:p>
            <a:pPr algn="r"/>
            <a:r>
              <a:rPr lang="ru-RU" sz="2800" dirty="0"/>
              <a:t>Д. Лихачев</a:t>
            </a:r>
          </a:p>
        </p:txBody>
      </p:sp>
      <p:pic>
        <p:nvPicPr>
          <p:cNvPr id="7170" name="Picture 2" descr="D:\вырезала с флешки с курсов\СОШ 2 эмблем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6245"/>
            <a:ext cx="3403943" cy="282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683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1 учитель\аттестация\проектная деятельность\кубанское подворье\конкурс кубановедение\250720143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047859"/>
            <a:ext cx="4104456" cy="3078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1259467"/>
            <a:ext cx="500374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>
                <a:latin typeface="Calibri" panose="020F0502020204030204" pitchFamily="34" charset="0"/>
                <a:cs typeface="Calibri" panose="020F0502020204030204" pitchFamily="34" charset="0"/>
              </a:rPr>
              <a:t>Заготовка камыша</a:t>
            </a:r>
            <a:endParaRPr lang="ru-RU" sz="4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27" name="Picture 3" descr="D:\1 учитель\аттестация\проектная деятельность\кубанское подворье\конкурс кубановедение\260720143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965" y="2001527"/>
            <a:ext cx="4166232" cy="3124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1 учитель\аттестация\проектная деятельность\кубанское подворье\конкурс кубановедение\2907201432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7407" y="4219863"/>
            <a:ext cx="3278746" cy="2459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69092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1 учитель\аттестация\проектная деятельность\кубанское подворье\конкурс кубановедение\Фото013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780928"/>
            <a:ext cx="5148064" cy="3861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D:\1 учитель\кубановедение учитель\фото\распечатать\0108201432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2000"/>
                    </a14:imgEffect>
                    <a14:imgEffect>
                      <a14:brightnessContrast bright="4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326"/>
          <a:stretch/>
        </p:blipFill>
        <p:spPr bwMode="auto">
          <a:xfrm>
            <a:off x="369295" y="2198649"/>
            <a:ext cx="4088882" cy="375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5425" y="1124744"/>
            <a:ext cx="8739893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Кладка печки в подворье, </a:t>
            </a:r>
          </a:p>
          <a:p>
            <a:pPr algn="ctr"/>
            <a: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изготовление печки в школьный музей </a:t>
            </a:r>
            <a:endParaRPr lang="ru-RU" sz="3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38363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1 учитель\аттестация\проектная деятельность\кубанское подворье\конкурс кубановедение\DSC024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147" y="2636252"/>
            <a:ext cx="4188837" cy="3141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1 учитель\аттестация\проектная деятельность\кубанское подворье\конкурс кубановедение\DSC0241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645024"/>
            <a:ext cx="4067944" cy="3050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108520" y="1217847"/>
            <a:ext cx="940353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Изготовление манекенов</a:t>
            </a:r>
          </a:p>
          <a:p>
            <a:pPr algn="ctr"/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казака и казачки, оформление плетня</a:t>
            </a:r>
            <a:endParaRPr lang="ru-RU" sz="3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815012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1 учитель\аттестация\проектная деятельность\кубанское подворье\конкурс кубановедение\DSC0241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618"/>
          <a:stretch/>
        </p:blipFill>
        <p:spPr bwMode="auto">
          <a:xfrm>
            <a:off x="323528" y="1804979"/>
            <a:ext cx="8352928" cy="4597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881649"/>
            <a:ext cx="65293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Кубанское подворье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174680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вырезала с флешки с курсов\Кабинет Кубановедения\P10201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162813"/>
            <a:ext cx="4789663" cy="2694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1560" y="1268760"/>
            <a:ext cx="33730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Экскурсии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6147" name="Picture 3" descr="D:\вырезала с флешки с курсов\Кабинет Кубановедения\P102007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08"/>
          <a:stretch/>
        </p:blipFill>
        <p:spPr bwMode="auto">
          <a:xfrm>
            <a:off x="395536" y="3861048"/>
            <a:ext cx="4248472" cy="2818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60937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1 учитель\аттестация\проектная деятельность\кубанское подворье\конкурс кубановедение\DSC0242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20" y="3789040"/>
            <a:ext cx="3672408" cy="2754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1 учитель\аттестация\проектная деятельность\кубанское подворье\конкурс кубановедение\IMG_329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5963" y="4005064"/>
            <a:ext cx="4700014" cy="2643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89787" y="1127564"/>
            <a:ext cx="360547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Выставки, </a:t>
            </a:r>
          </a:p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Масленица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101" name="Picture 5" descr="D:\вырезала с флешки с курсов\Кабинет Кубановедения\P102010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127564"/>
            <a:ext cx="4755433" cy="2674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37616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26</TotalTime>
  <Words>59</Words>
  <Application>Microsoft Office PowerPoint</Application>
  <PresentationFormat>Экран (4:3)</PresentationFormat>
  <Paragraphs>12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4</cp:revision>
  <cp:lastPrinted>2015-05-18T19:51:09Z</cp:lastPrinted>
  <dcterms:created xsi:type="dcterms:W3CDTF">2015-05-18T19:19:18Z</dcterms:created>
  <dcterms:modified xsi:type="dcterms:W3CDTF">2015-05-18T19:51:31Z</dcterms:modified>
</cp:coreProperties>
</file>